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0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47DE-208A-4199-B805-7E1CD6BB3D98}" type="datetimeFigureOut">
              <a:rPr lang="it-IT" smtClean="0"/>
              <a:t>21/11/2017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080A-7226-4412-B296-E7528A93F8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35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47DE-208A-4199-B805-7E1CD6BB3D98}" type="datetimeFigureOut">
              <a:rPr lang="it-IT" smtClean="0"/>
              <a:t>21/11/2017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080A-7226-4412-B296-E7528A93F8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2776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47DE-208A-4199-B805-7E1CD6BB3D98}" type="datetimeFigureOut">
              <a:rPr lang="it-IT" smtClean="0"/>
              <a:t>21/11/2017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080A-7226-4412-B296-E7528A93F8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148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47DE-208A-4199-B805-7E1CD6BB3D98}" type="datetimeFigureOut">
              <a:rPr lang="it-IT" smtClean="0"/>
              <a:t>21/11/2017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080A-7226-4412-B296-E7528A93F8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239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47DE-208A-4199-B805-7E1CD6BB3D98}" type="datetimeFigureOut">
              <a:rPr lang="it-IT" smtClean="0"/>
              <a:t>21/11/2017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080A-7226-4412-B296-E7528A93F8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916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47DE-208A-4199-B805-7E1CD6BB3D98}" type="datetimeFigureOut">
              <a:rPr lang="it-IT" smtClean="0"/>
              <a:t>21/11/2017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080A-7226-4412-B296-E7528A93F8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908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47DE-208A-4199-B805-7E1CD6BB3D98}" type="datetimeFigureOut">
              <a:rPr lang="it-IT" smtClean="0"/>
              <a:t>21/11/2017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080A-7226-4412-B296-E7528A93F8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606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47DE-208A-4199-B805-7E1CD6BB3D98}" type="datetimeFigureOut">
              <a:rPr lang="it-IT" smtClean="0"/>
              <a:t>21/11/2017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080A-7226-4412-B296-E7528A93F8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602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47DE-208A-4199-B805-7E1CD6BB3D98}" type="datetimeFigureOut">
              <a:rPr lang="it-IT" smtClean="0"/>
              <a:t>21/11/2017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080A-7226-4412-B296-E7528A93F8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190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47DE-208A-4199-B805-7E1CD6BB3D98}" type="datetimeFigureOut">
              <a:rPr lang="it-IT" smtClean="0"/>
              <a:t>21/11/2017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080A-7226-4412-B296-E7528A93F8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7725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47DE-208A-4199-B805-7E1CD6BB3D98}" type="datetimeFigureOut">
              <a:rPr lang="it-IT" smtClean="0"/>
              <a:t>21/11/2017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F080A-7226-4412-B296-E7528A93F8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341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347DE-208A-4199-B805-7E1CD6BB3D98}" type="datetimeFigureOut">
              <a:rPr lang="it-IT" smtClean="0"/>
              <a:t>21/11/2017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F080A-7226-4412-B296-E7528A93F8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05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latin typeface="Garamond" panose="02020404030301010803" pitchFamily="18" charset="0"/>
              </a:rPr>
              <a:t>Europa: fu vera integrazione?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14758"/>
          </a:xfrm>
        </p:spPr>
        <p:txBody>
          <a:bodyPr>
            <a:normAutofit fontScale="62500" lnSpcReduction="20000"/>
          </a:bodyPr>
          <a:lstStyle/>
          <a:p>
            <a:r>
              <a:rPr lang="it-IT" i="1" dirty="0"/>
              <a:t>Storia geopolitica del vecchio continente</a:t>
            </a:r>
          </a:p>
          <a:p>
            <a:r>
              <a:rPr lang="it-IT" sz="4200" b="1" dirty="0">
                <a:solidFill>
                  <a:srgbClr val="FF0000"/>
                </a:solidFill>
              </a:rPr>
              <a:t>Dario Fabbri</a:t>
            </a:r>
          </a:p>
          <a:p>
            <a:endParaRPr lang="it-IT" i="1" dirty="0"/>
          </a:p>
          <a:p>
            <a:r>
              <a:rPr lang="it-IT" b="1" dirty="0"/>
              <a:t>LA STORIA DEL TEMPO PRESENTE - L’ANALISI GEOPOLITICA</a:t>
            </a:r>
            <a:endParaRPr lang="it-IT" dirty="0"/>
          </a:p>
          <a:p>
            <a:r>
              <a:rPr lang="it-IT" sz="3200" b="1" dirty="0">
                <a:solidFill>
                  <a:srgbClr val="FF0000"/>
                </a:solidFill>
              </a:rPr>
              <a:t>II incontro</a:t>
            </a:r>
            <a:endParaRPr lang="it-IT" sz="3200" dirty="0">
              <a:solidFill>
                <a:srgbClr val="FF0000"/>
              </a:solidFill>
            </a:endParaRPr>
          </a:p>
          <a:p>
            <a:r>
              <a:rPr lang="it-IT" b="1" dirty="0"/>
              <a:t>Auditorium Fondazione di Piacenza e Vigevano - 21 novembre 2017 h 15,00 - 18,00</a:t>
            </a:r>
          </a:p>
          <a:p>
            <a:endParaRPr lang="it-IT" dirty="0">
              <a:solidFill>
                <a:srgbClr val="FF0000"/>
              </a:solidFill>
            </a:endParaRPr>
          </a:p>
          <a:p>
            <a:r>
              <a:rPr lang="it-IT" dirty="0">
                <a:solidFill>
                  <a:srgbClr val="FF0000"/>
                </a:solidFill>
              </a:rPr>
              <a:t>TUTTI I MATERIALI SUL SITO DELL’ISREC</a:t>
            </a:r>
            <a:r>
              <a:rPr lang="it-IT">
                <a:solidFill>
                  <a:srgbClr val="FF0000"/>
                </a:solidFill>
              </a:rPr>
              <a:t>: www.istitutostoricopiacenza</a:t>
            </a:r>
            <a:r>
              <a:rPr lang="it-IT" dirty="0">
                <a:solidFill>
                  <a:srgbClr val="FF0000"/>
                </a:solidFill>
              </a:rPr>
              <a:t>.it</a:t>
            </a:r>
          </a:p>
          <a:p>
            <a:r>
              <a:rPr lang="it-IT" dirty="0">
                <a:solidFill>
                  <a:srgbClr val="FF0000"/>
                </a:solidFill>
              </a:rPr>
              <a:t>Videoconferenza sul canale </a:t>
            </a:r>
            <a:r>
              <a:rPr lang="it-IT" dirty="0" err="1">
                <a:solidFill>
                  <a:srgbClr val="FF0000"/>
                </a:solidFill>
              </a:rPr>
              <a:t>Youtube</a:t>
            </a:r>
            <a:r>
              <a:rPr lang="it-IT" dirty="0">
                <a:solidFill>
                  <a:srgbClr val="FF0000"/>
                </a:solidFill>
              </a:rPr>
              <a:t>: ISREC PIACENZA</a:t>
            </a:r>
          </a:p>
          <a:p>
            <a:endParaRPr lang="it-IT" i="1" dirty="0"/>
          </a:p>
        </p:txBody>
      </p:sp>
      <p:pic>
        <p:nvPicPr>
          <p:cNvPr id="1026" name="Immagine 1" descr="luogonuovoB copy">
            <a:extLst>
              <a:ext uri="{FF2B5EF4-FFF2-40B4-BE49-F238E27FC236}">
                <a16:creationId xmlns:a16="http://schemas.microsoft.com/office/drawing/2014/main" id="{247F5469-2C1A-4117-A340-5583CC16B1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84" y="441205"/>
            <a:ext cx="1900248" cy="886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magine 108" descr="Risultati immagini per limes rivista">
            <a:extLst>
              <a:ext uri="{FF2B5EF4-FFF2-40B4-BE49-F238E27FC236}">
                <a16:creationId xmlns:a16="http://schemas.microsoft.com/office/drawing/2014/main" id="{B5F07CB2-7F06-441F-9C53-639227CEF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898" y="224432"/>
            <a:ext cx="1963461" cy="11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4659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407"/>
            <a:ext cx="12276305" cy="670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488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549" y="-87549"/>
            <a:ext cx="12279549" cy="6945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1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03114"/>
            <a:ext cx="12192000" cy="737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019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5020"/>
            <a:ext cx="12192000" cy="739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050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1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622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369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957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248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56</Words>
  <Application>Microsoft Office PowerPoint</Application>
  <PresentationFormat>Widescreen</PresentationFormat>
  <Paragraphs>10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Tema di Office</vt:lpstr>
      <vt:lpstr>Europa: fu vera integrazione?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Europa: fu vera integrazione?</dc:title>
  <dc:creator>M. L.</dc:creator>
  <cp:lastModifiedBy>Carla Antonini</cp:lastModifiedBy>
  <cp:revision>3</cp:revision>
  <dcterms:created xsi:type="dcterms:W3CDTF">2017-11-21T06:54:02Z</dcterms:created>
  <dcterms:modified xsi:type="dcterms:W3CDTF">2017-11-21T08:39:38Z</dcterms:modified>
</cp:coreProperties>
</file>